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4"/>
    <p:sldMasterId id="2147483698" r:id="rId5"/>
  </p:sldMasterIdLst>
  <p:notesMasterIdLst>
    <p:notesMasterId r:id="rId17"/>
  </p:notesMasterIdLst>
  <p:handoutMasterIdLst>
    <p:handoutMasterId r:id="rId18"/>
  </p:handoutMasterIdLst>
  <p:sldIdLst>
    <p:sldId id="256" r:id="rId6"/>
    <p:sldId id="328" r:id="rId7"/>
    <p:sldId id="351" r:id="rId8"/>
    <p:sldId id="332" r:id="rId9"/>
    <p:sldId id="334" r:id="rId10"/>
    <p:sldId id="335" r:id="rId11"/>
    <p:sldId id="350" r:id="rId12"/>
    <p:sldId id="336" r:id="rId13"/>
    <p:sldId id="337" r:id="rId14"/>
    <p:sldId id="329" r:id="rId15"/>
    <p:sldId id="330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A630"/>
    <a:srgbClr val="6792CA"/>
    <a:srgbClr val="F36D53"/>
    <a:srgbClr val="000000"/>
    <a:srgbClr val="E3E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C744FC-4120-4114-8572-8B04FD7D8D83}" v="35" dt="2026-01-16T17:32:45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83" autoAdjust="0"/>
    <p:restoredTop sz="76280" autoAdjust="0"/>
  </p:normalViewPr>
  <p:slideViewPr>
    <p:cSldViewPr>
      <p:cViewPr varScale="1">
        <p:scale>
          <a:sx n="48" d="100"/>
          <a:sy n="48" d="100"/>
        </p:scale>
        <p:origin x="1048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80" y="-84"/>
      </p:cViewPr>
      <p:guideLst>
        <p:guide orient="horz" pos="2928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sey Vajpeyi" userId="1b15123e-58fc-4b2b-ae7a-3e68c30afb7b" providerId="ADAL" clId="{4EBFEB37-1D8D-4B43-BE9A-679D6C386612}"/>
    <pc:docChg chg="undo custSel addSld delSld modSld sldOrd">
      <pc:chgData name="Lindsey Vajpeyi" userId="1b15123e-58fc-4b2b-ae7a-3e68c30afb7b" providerId="ADAL" clId="{4EBFEB37-1D8D-4B43-BE9A-679D6C386612}" dt="2026-01-16T17:35:48.725" v="2569" actId="20577"/>
      <pc:docMkLst>
        <pc:docMk/>
      </pc:docMkLst>
      <pc:sldChg chg="modNotesTx">
        <pc:chgData name="Lindsey Vajpeyi" userId="1b15123e-58fc-4b2b-ae7a-3e68c30afb7b" providerId="ADAL" clId="{4EBFEB37-1D8D-4B43-BE9A-679D6C386612}" dt="2026-01-16T17:34:08.829" v="2310" actId="20577"/>
        <pc:sldMkLst>
          <pc:docMk/>
          <pc:sldMk cId="2922207181" sldId="256"/>
        </pc:sldMkLst>
      </pc:sldChg>
      <pc:sldChg chg="del">
        <pc:chgData name="Lindsey Vajpeyi" userId="1b15123e-58fc-4b2b-ae7a-3e68c30afb7b" providerId="ADAL" clId="{4EBFEB37-1D8D-4B43-BE9A-679D6C386612}" dt="2026-01-16T17:21:15.244" v="802" actId="2696"/>
        <pc:sldMkLst>
          <pc:docMk/>
          <pc:sldMk cId="262010197" sldId="327"/>
        </pc:sldMkLst>
      </pc:sldChg>
      <pc:sldChg chg="ord modNotesTx">
        <pc:chgData name="Lindsey Vajpeyi" userId="1b15123e-58fc-4b2b-ae7a-3e68c30afb7b" providerId="ADAL" clId="{4EBFEB37-1D8D-4B43-BE9A-679D6C386612}" dt="2026-01-16T17:32:29.582" v="2213" actId="20577"/>
        <pc:sldMkLst>
          <pc:docMk/>
          <pc:sldMk cId="3240450573" sldId="329"/>
        </pc:sldMkLst>
      </pc:sldChg>
      <pc:sldChg chg="modNotesTx">
        <pc:chgData name="Lindsey Vajpeyi" userId="1b15123e-58fc-4b2b-ae7a-3e68c30afb7b" providerId="ADAL" clId="{4EBFEB37-1D8D-4B43-BE9A-679D6C386612}" dt="2026-01-16T17:35:48.725" v="2569" actId="20577"/>
        <pc:sldMkLst>
          <pc:docMk/>
          <pc:sldMk cId="2344077770" sldId="330"/>
        </pc:sldMkLst>
      </pc:sldChg>
      <pc:sldChg chg="del">
        <pc:chgData name="Lindsey Vajpeyi" userId="1b15123e-58fc-4b2b-ae7a-3e68c30afb7b" providerId="ADAL" clId="{4EBFEB37-1D8D-4B43-BE9A-679D6C386612}" dt="2026-01-16T16:57:22.719" v="0" actId="2696"/>
        <pc:sldMkLst>
          <pc:docMk/>
          <pc:sldMk cId="3554514988" sldId="331"/>
        </pc:sldMkLst>
      </pc:sldChg>
      <pc:sldChg chg="addSp modSp mod modNotesTx">
        <pc:chgData name="Lindsey Vajpeyi" userId="1b15123e-58fc-4b2b-ae7a-3e68c30afb7b" providerId="ADAL" clId="{4EBFEB37-1D8D-4B43-BE9A-679D6C386612}" dt="2026-01-16T17:24:45.059" v="1285" actId="20577"/>
        <pc:sldMkLst>
          <pc:docMk/>
          <pc:sldMk cId="3236310574" sldId="332"/>
        </pc:sldMkLst>
        <pc:spChg chg="mod">
          <ac:chgData name="Lindsey Vajpeyi" userId="1b15123e-58fc-4b2b-ae7a-3e68c30afb7b" providerId="ADAL" clId="{4EBFEB37-1D8D-4B43-BE9A-679D6C386612}" dt="2026-01-16T16:59:54.495" v="43" actId="20577"/>
          <ac:spMkLst>
            <pc:docMk/>
            <pc:sldMk cId="3236310574" sldId="332"/>
            <ac:spMk id="2" creationId="{D14BF044-AD89-16AE-0ED2-22633F08390A}"/>
          </ac:spMkLst>
        </pc:spChg>
        <pc:spChg chg="mod">
          <ac:chgData name="Lindsey Vajpeyi" userId="1b15123e-58fc-4b2b-ae7a-3e68c30afb7b" providerId="ADAL" clId="{4EBFEB37-1D8D-4B43-BE9A-679D6C386612}" dt="2026-01-16T17:24:45.059" v="1285" actId="20577"/>
          <ac:spMkLst>
            <pc:docMk/>
            <pc:sldMk cId="3236310574" sldId="332"/>
            <ac:spMk id="3" creationId="{39CEC356-DA84-9867-0619-25F514660639}"/>
          </ac:spMkLst>
        </pc:spChg>
        <pc:spChg chg="add">
          <ac:chgData name="Lindsey Vajpeyi" userId="1b15123e-58fc-4b2b-ae7a-3e68c30afb7b" providerId="ADAL" clId="{4EBFEB37-1D8D-4B43-BE9A-679D6C386612}" dt="2026-01-16T17:22:44.790" v="966"/>
          <ac:spMkLst>
            <pc:docMk/>
            <pc:sldMk cId="3236310574" sldId="332"/>
            <ac:spMk id="4" creationId="{93362898-14DB-040C-4CB9-3D5647B15887}"/>
          </ac:spMkLst>
        </pc:spChg>
      </pc:sldChg>
      <pc:sldChg chg="modSp del mod">
        <pc:chgData name="Lindsey Vajpeyi" userId="1b15123e-58fc-4b2b-ae7a-3e68c30afb7b" providerId="ADAL" clId="{4EBFEB37-1D8D-4B43-BE9A-679D6C386612}" dt="2026-01-16T17:14:18.284" v="742" actId="2696"/>
        <pc:sldMkLst>
          <pc:docMk/>
          <pc:sldMk cId="1169457087" sldId="333"/>
        </pc:sldMkLst>
        <pc:spChg chg="mod">
          <ac:chgData name="Lindsey Vajpeyi" userId="1b15123e-58fc-4b2b-ae7a-3e68c30afb7b" providerId="ADAL" clId="{4EBFEB37-1D8D-4B43-BE9A-679D6C386612}" dt="2026-01-16T17:07:40.969" v="353" actId="20577"/>
          <ac:spMkLst>
            <pc:docMk/>
            <pc:sldMk cId="1169457087" sldId="333"/>
            <ac:spMk id="2" creationId="{DADEF483-A510-80D1-7DA4-ADCB48097D60}"/>
          </ac:spMkLst>
        </pc:spChg>
      </pc:sldChg>
      <pc:sldChg chg="modSp mod ord modNotesTx">
        <pc:chgData name="Lindsey Vajpeyi" userId="1b15123e-58fc-4b2b-ae7a-3e68c30afb7b" providerId="ADAL" clId="{4EBFEB37-1D8D-4B43-BE9A-679D6C386612}" dt="2026-01-16T17:35:25.164" v="2543" actId="20577"/>
        <pc:sldMkLst>
          <pc:docMk/>
          <pc:sldMk cId="3357985598" sldId="334"/>
        </pc:sldMkLst>
        <pc:spChg chg="mod">
          <ac:chgData name="Lindsey Vajpeyi" userId="1b15123e-58fc-4b2b-ae7a-3e68c30afb7b" providerId="ADAL" clId="{4EBFEB37-1D8D-4B43-BE9A-679D6C386612}" dt="2026-01-16T17:15:12.661" v="749" actId="20577"/>
          <ac:spMkLst>
            <pc:docMk/>
            <pc:sldMk cId="3357985598" sldId="334"/>
            <ac:spMk id="2" creationId="{D5E67CC8-2908-8C7A-FEBA-99C76E81AA38}"/>
          </ac:spMkLst>
        </pc:spChg>
        <pc:spChg chg="mod">
          <ac:chgData name="Lindsey Vajpeyi" userId="1b15123e-58fc-4b2b-ae7a-3e68c30afb7b" providerId="ADAL" clId="{4EBFEB37-1D8D-4B43-BE9A-679D6C386612}" dt="2026-01-16T17:26:14.880" v="1472" actId="20577"/>
          <ac:spMkLst>
            <pc:docMk/>
            <pc:sldMk cId="3357985598" sldId="334"/>
            <ac:spMk id="3" creationId="{997E63F4-ADCA-26F2-24CE-AB4504CE7296}"/>
          </ac:spMkLst>
        </pc:spChg>
      </pc:sldChg>
      <pc:sldChg chg="modSp mod ord modNotesTx">
        <pc:chgData name="Lindsey Vajpeyi" userId="1b15123e-58fc-4b2b-ae7a-3e68c30afb7b" providerId="ADAL" clId="{4EBFEB37-1D8D-4B43-BE9A-679D6C386612}" dt="2026-01-16T17:27:21.126" v="1571" actId="20577"/>
        <pc:sldMkLst>
          <pc:docMk/>
          <pc:sldMk cId="630285603" sldId="335"/>
        </pc:sldMkLst>
        <pc:spChg chg="mod">
          <ac:chgData name="Lindsey Vajpeyi" userId="1b15123e-58fc-4b2b-ae7a-3e68c30afb7b" providerId="ADAL" clId="{4EBFEB37-1D8D-4B43-BE9A-679D6C386612}" dt="2026-01-16T17:18:38.141" v="800" actId="20577"/>
          <ac:spMkLst>
            <pc:docMk/>
            <pc:sldMk cId="630285603" sldId="335"/>
            <ac:spMk id="2" creationId="{BF3CF5B7-89F1-93E6-59BD-682776EEA637}"/>
          </ac:spMkLst>
        </pc:spChg>
        <pc:spChg chg="mod">
          <ac:chgData name="Lindsey Vajpeyi" userId="1b15123e-58fc-4b2b-ae7a-3e68c30afb7b" providerId="ADAL" clId="{4EBFEB37-1D8D-4B43-BE9A-679D6C386612}" dt="2026-01-16T17:27:21.126" v="1571" actId="20577"/>
          <ac:spMkLst>
            <pc:docMk/>
            <pc:sldMk cId="630285603" sldId="335"/>
            <ac:spMk id="3" creationId="{2B521FF0-8106-99A1-FCB0-3F4D9DF1A2BA}"/>
          </ac:spMkLst>
        </pc:spChg>
      </pc:sldChg>
      <pc:sldChg chg="modSp mod modNotesTx">
        <pc:chgData name="Lindsey Vajpeyi" userId="1b15123e-58fc-4b2b-ae7a-3e68c30afb7b" providerId="ADAL" clId="{4EBFEB37-1D8D-4B43-BE9A-679D6C386612}" dt="2026-01-16T17:29:53.450" v="1855" actId="20577"/>
        <pc:sldMkLst>
          <pc:docMk/>
          <pc:sldMk cId="2243092923" sldId="336"/>
        </pc:sldMkLst>
        <pc:spChg chg="mod">
          <ac:chgData name="Lindsey Vajpeyi" userId="1b15123e-58fc-4b2b-ae7a-3e68c30afb7b" providerId="ADAL" clId="{4EBFEB37-1D8D-4B43-BE9A-679D6C386612}" dt="2026-01-16T17:01:49.970" v="247" actId="6549"/>
          <ac:spMkLst>
            <pc:docMk/>
            <pc:sldMk cId="2243092923" sldId="336"/>
            <ac:spMk id="2" creationId="{73F386EB-D0A6-9890-D9B7-5B38A80D9578}"/>
          </ac:spMkLst>
        </pc:spChg>
        <pc:spChg chg="mod">
          <ac:chgData name="Lindsey Vajpeyi" userId="1b15123e-58fc-4b2b-ae7a-3e68c30afb7b" providerId="ADAL" clId="{4EBFEB37-1D8D-4B43-BE9A-679D6C386612}" dt="2026-01-16T17:29:53.450" v="1855" actId="20577"/>
          <ac:spMkLst>
            <pc:docMk/>
            <pc:sldMk cId="2243092923" sldId="336"/>
            <ac:spMk id="3" creationId="{F0E6A0FE-14B6-35D3-8F94-FE52EE4ADDB7}"/>
          </ac:spMkLst>
        </pc:spChg>
      </pc:sldChg>
      <pc:sldChg chg="modSp mod modNotesTx">
        <pc:chgData name="Lindsey Vajpeyi" userId="1b15123e-58fc-4b2b-ae7a-3e68c30afb7b" providerId="ADAL" clId="{4EBFEB37-1D8D-4B43-BE9A-679D6C386612}" dt="2026-01-16T17:31:32.329" v="1889" actId="20577"/>
        <pc:sldMkLst>
          <pc:docMk/>
          <pc:sldMk cId="645924743" sldId="337"/>
        </pc:sldMkLst>
        <pc:spChg chg="mod">
          <ac:chgData name="Lindsey Vajpeyi" userId="1b15123e-58fc-4b2b-ae7a-3e68c30afb7b" providerId="ADAL" clId="{4EBFEB37-1D8D-4B43-BE9A-679D6C386612}" dt="2026-01-16T17:30:28.619" v="1865" actId="20577"/>
          <ac:spMkLst>
            <pc:docMk/>
            <pc:sldMk cId="645924743" sldId="337"/>
            <ac:spMk id="2" creationId="{5C6D40DA-41D1-2A44-9FB9-A846AD3FFF38}"/>
          </ac:spMkLst>
        </pc:spChg>
        <pc:spChg chg="mod">
          <ac:chgData name="Lindsey Vajpeyi" userId="1b15123e-58fc-4b2b-ae7a-3e68c30afb7b" providerId="ADAL" clId="{4EBFEB37-1D8D-4B43-BE9A-679D6C386612}" dt="2026-01-16T17:30:21.242" v="1861" actId="20577"/>
          <ac:spMkLst>
            <pc:docMk/>
            <pc:sldMk cId="645924743" sldId="337"/>
            <ac:spMk id="3" creationId="{96E60CFD-E226-2A23-748A-15CD426D9BD4}"/>
          </ac:spMkLst>
        </pc:spChg>
      </pc:sldChg>
      <pc:sldChg chg="del">
        <pc:chgData name="Lindsey Vajpeyi" userId="1b15123e-58fc-4b2b-ae7a-3e68c30afb7b" providerId="ADAL" clId="{4EBFEB37-1D8D-4B43-BE9A-679D6C386612}" dt="2026-01-16T17:05:42.908" v="326" actId="2696"/>
        <pc:sldMkLst>
          <pc:docMk/>
          <pc:sldMk cId="1283130661" sldId="338"/>
        </pc:sldMkLst>
      </pc:sldChg>
      <pc:sldChg chg="del">
        <pc:chgData name="Lindsey Vajpeyi" userId="1b15123e-58fc-4b2b-ae7a-3e68c30afb7b" providerId="ADAL" clId="{4EBFEB37-1D8D-4B43-BE9A-679D6C386612}" dt="2026-01-16T17:05:42.908" v="326" actId="2696"/>
        <pc:sldMkLst>
          <pc:docMk/>
          <pc:sldMk cId="26174771" sldId="339"/>
        </pc:sldMkLst>
      </pc:sldChg>
      <pc:sldChg chg="del">
        <pc:chgData name="Lindsey Vajpeyi" userId="1b15123e-58fc-4b2b-ae7a-3e68c30afb7b" providerId="ADAL" clId="{4EBFEB37-1D8D-4B43-BE9A-679D6C386612}" dt="2026-01-16T17:05:42.908" v="326" actId="2696"/>
        <pc:sldMkLst>
          <pc:docMk/>
          <pc:sldMk cId="374212883" sldId="340"/>
        </pc:sldMkLst>
      </pc:sldChg>
      <pc:sldChg chg="del">
        <pc:chgData name="Lindsey Vajpeyi" userId="1b15123e-58fc-4b2b-ae7a-3e68c30afb7b" providerId="ADAL" clId="{4EBFEB37-1D8D-4B43-BE9A-679D6C386612}" dt="2026-01-16T17:05:42.908" v="326" actId="2696"/>
        <pc:sldMkLst>
          <pc:docMk/>
          <pc:sldMk cId="1606180837" sldId="341"/>
        </pc:sldMkLst>
      </pc:sldChg>
      <pc:sldChg chg="del">
        <pc:chgData name="Lindsey Vajpeyi" userId="1b15123e-58fc-4b2b-ae7a-3e68c30afb7b" providerId="ADAL" clId="{4EBFEB37-1D8D-4B43-BE9A-679D6C386612}" dt="2026-01-16T17:05:42.908" v="326" actId="2696"/>
        <pc:sldMkLst>
          <pc:docMk/>
          <pc:sldMk cId="541692859" sldId="342"/>
        </pc:sldMkLst>
      </pc:sldChg>
      <pc:sldChg chg="del">
        <pc:chgData name="Lindsey Vajpeyi" userId="1b15123e-58fc-4b2b-ae7a-3e68c30afb7b" providerId="ADAL" clId="{4EBFEB37-1D8D-4B43-BE9A-679D6C386612}" dt="2026-01-16T17:05:42.908" v="326" actId="2696"/>
        <pc:sldMkLst>
          <pc:docMk/>
          <pc:sldMk cId="3810854775" sldId="343"/>
        </pc:sldMkLst>
      </pc:sldChg>
      <pc:sldChg chg="del">
        <pc:chgData name="Lindsey Vajpeyi" userId="1b15123e-58fc-4b2b-ae7a-3e68c30afb7b" providerId="ADAL" clId="{4EBFEB37-1D8D-4B43-BE9A-679D6C386612}" dt="2026-01-16T17:05:42.908" v="326" actId="2696"/>
        <pc:sldMkLst>
          <pc:docMk/>
          <pc:sldMk cId="325199374" sldId="344"/>
        </pc:sldMkLst>
      </pc:sldChg>
      <pc:sldChg chg="del">
        <pc:chgData name="Lindsey Vajpeyi" userId="1b15123e-58fc-4b2b-ae7a-3e68c30afb7b" providerId="ADAL" clId="{4EBFEB37-1D8D-4B43-BE9A-679D6C386612}" dt="2026-01-16T17:05:42.908" v="326" actId="2696"/>
        <pc:sldMkLst>
          <pc:docMk/>
          <pc:sldMk cId="4128954036" sldId="345"/>
        </pc:sldMkLst>
      </pc:sldChg>
      <pc:sldChg chg="del">
        <pc:chgData name="Lindsey Vajpeyi" userId="1b15123e-58fc-4b2b-ae7a-3e68c30afb7b" providerId="ADAL" clId="{4EBFEB37-1D8D-4B43-BE9A-679D6C386612}" dt="2026-01-16T17:30:51.293" v="1866" actId="2696"/>
        <pc:sldMkLst>
          <pc:docMk/>
          <pc:sldMk cId="123147845" sldId="346"/>
        </pc:sldMkLst>
      </pc:sldChg>
      <pc:sldChg chg="del">
        <pc:chgData name="Lindsey Vajpeyi" userId="1b15123e-58fc-4b2b-ae7a-3e68c30afb7b" providerId="ADAL" clId="{4EBFEB37-1D8D-4B43-BE9A-679D6C386612}" dt="2026-01-16T17:05:42.908" v="326" actId="2696"/>
        <pc:sldMkLst>
          <pc:docMk/>
          <pc:sldMk cId="1628698805" sldId="347"/>
        </pc:sldMkLst>
      </pc:sldChg>
      <pc:sldChg chg="modSp new del mod">
        <pc:chgData name="Lindsey Vajpeyi" userId="1b15123e-58fc-4b2b-ae7a-3e68c30afb7b" providerId="ADAL" clId="{4EBFEB37-1D8D-4B43-BE9A-679D6C386612}" dt="2026-01-16T17:17:33.543" v="782" actId="2696"/>
        <pc:sldMkLst>
          <pc:docMk/>
          <pc:sldMk cId="3379117376" sldId="347"/>
        </pc:sldMkLst>
        <pc:spChg chg="mod">
          <ac:chgData name="Lindsey Vajpeyi" userId="1b15123e-58fc-4b2b-ae7a-3e68c30afb7b" providerId="ADAL" clId="{4EBFEB37-1D8D-4B43-BE9A-679D6C386612}" dt="2026-01-16T17:07:52.393" v="387" actId="20577"/>
          <ac:spMkLst>
            <pc:docMk/>
            <pc:sldMk cId="3379117376" sldId="347"/>
            <ac:spMk id="2" creationId="{F9147631-649B-7C9A-FA82-7D26B2ECBADD}"/>
          </ac:spMkLst>
        </pc:spChg>
      </pc:sldChg>
      <pc:sldChg chg="modSp new del mod">
        <pc:chgData name="Lindsey Vajpeyi" userId="1b15123e-58fc-4b2b-ae7a-3e68c30afb7b" providerId="ADAL" clId="{4EBFEB37-1D8D-4B43-BE9A-679D6C386612}" dt="2026-01-16T17:17:36.917" v="783" actId="2696"/>
        <pc:sldMkLst>
          <pc:docMk/>
          <pc:sldMk cId="953916237" sldId="348"/>
        </pc:sldMkLst>
        <pc:spChg chg="mod">
          <ac:chgData name="Lindsey Vajpeyi" userId="1b15123e-58fc-4b2b-ae7a-3e68c30afb7b" providerId="ADAL" clId="{4EBFEB37-1D8D-4B43-BE9A-679D6C386612}" dt="2026-01-16T17:08:51.103" v="412" actId="20577"/>
          <ac:spMkLst>
            <pc:docMk/>
            <pc:sldMk cId="953916237" sldId="348"/>
            <ac:spMk id="2" creationId="{B2B5296A-28E9-C257-94F8-3EF4238E3762}"/>
          </ac:spMkLst>
        </pc:spChg>
      </pc:sldChg>
      <pc:sldChg chg="modSp new del mod modNotesTx">
        <pc:chgData name="Lindsey Vajpeyi" userId="1b15123e-58fc-4b2b-ae7a-3e68c30afb7b" providerId="ADAL" clId="{4EBFEB37-1D8D-4B43-BE9A-679D6C386612}" dt="2026-01-16T17:14:59.878" v="745" actId="2696"/>
        <pc:sldMkLst>
          <pc:docMk/>
          <pc:sldMk cId="3901947172" sldId="349"/>
        </pc:sldMkLst>
        <pc:spChg chg="mod">
          <ac:chgData name="Lindsey Vajpeyi" userId="1b15123e-58fc-4b2b-ae7a-3e68c30afb7b" providerId="ADAL" clId="{4EBFEB37-1D8D-4B43-BE9A-679D6C386612}" dt="2026-01-16T17:09:38.347" v="453" actId="20577"/>
          <ac:spMkLst>
            <pc:docMk/>
            <pc:sldMk cId="3901947172" sldId="349"/>
            <ac:spMk id="2" creationId="{2E92984D-7858-945F-8CB4-0FC79FA24F4C}"/>
          </ac:spMkLst>
        </pc:spChg>
      </pc:sldChg>
      <pc:sldChg chg="modSp new mod modNotesTx">
        <pc:chgData name="Lindsey Vajpeyi" userId="1b15123e-58fc-4b2b-ae7a-3e68c30afb7b" providerId="ADAL" clId="{4EBFEB37-1D8D-4B43-BE9A-679D6C386612}" dt="2026-01-16T17:28:40.111" v="1736" actId="20577"/>
        <pc:sldMkLst>
          <pc:docMk/>
          <pc:sldMk cId="2837958405" sldId="350"/>
        </pc:sldMkLst>
        <pc:spChg chg="mod">
          <ac:chgData name="Lindsey Vajpeyi" userId="1b15123e-58fc-4b2b-ae7a-3e68c30afb7b" providerId="ADAL" clId="{4EBFEB37-1D8D-4B43-BE9A-679D6C386612}" dt="2026-01-16T17:16:16.373" v="778" actId="20577"/>
          <ac:spMkLst>
            <pc:docMk/>
            <pc:sldMk cId="2837958405" sldId="350"/>
            <ac:spMk id="2" creationId="{CEE5AC70-BBD5-878D-5447-EBE6DA5D8692}"/>
          </ac:spMkLst>
        </pc:spChg>
        <pc:spChg chg="mod">
          <ac:chgData name="Lindsey Vajpeyi" userId="1b15123e-58fc-4b2b-ae7a-3e68c30afb7b" providerId="ADAL" clId="{4EBFEB37-1D8D-4B43-BE9A-679D6C386612}" dt="2026-01-16T17:28:40.111" v="1736" actId="20577"/>
          <ac:spMkLst>
            <pc:docMk/>
            <pc:sldMk cId="2837958405" sldId="350"/>
            <ac:spMk id="3" creationId="{68329B26-E66C-77A8-11F2-1543D4588BBA}"/>
          </ac:spMkLst>
        </pc:spChg>
      </pc:sldChg>
      <pc:sldChg chg="modSp new mod modNotesTx">
        <pc:chgData name="Lindsey Vajpeyi" userId="1b15123e-58fc-4b2b-ae7a-3e68c30afb7b" providerId="ADAL" clId="{4EBFEB37-1D8D-4B43-BE9A-679D6C386612}" dt="2026-01-16T17:33:53.609" v="2294" actId="113"/>
        <pc:sldMkLst>
          <pc:docMk/>
          <pc:sldMk cId="3069499547" sldId="351"/>
        </pc:sldMkLst>
        <pc:spChg chg="mod">
          <ac:chgData name="Lindsey Vajpeyi" userId="1b15123e-58fc-4b2b-ae7a-3e68c30afb7b" providerId="ADAL" clId="{4EBFEB37-1D8D-4B43-BE9A-679D6C386612}" dt="2026-01-16T17:21:51.463" v="821" actId="20577"/>
          <ac:spMkLst>
            <pc:docMk/>
            <pc:sldMk cId="3069499547" sldId="351"/>
            <ac:spMk id="2" creationId="{0FA537E8-4478-D8D4-342C-851FDD52926A}"/>
          </ac:spMkLst>
        </pc:spChg>
        <pc:spChg chg="mod">
          <ac:chgData name="Lindsey Vajpeyi" userId="1b15123e-58fc-4b2b-ae7a-3e68c30afb7b" providerId="ADAL" clId="{4EBFEB37-1D8D-4B43-BE9A-679D6C386612}" dt="2026-01-16T17:22:15.943" v="964" actId="20577"/>
          <ac:spMkLst>
            <pc:docMk/>
            <pc:sldMk cId="3069499547" sldId="351"/>
            <ac:spMk id="3" creationId="{2F60A6FF-EEFC-405E-019D-E01F51F8EAC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F4A7D6F2-EAE3-45B4-99D5-1935CC20B366}" type="datetimeFigureOut">
              <a:rPr lang="en-US" smtClean="0"/>
              <a:t>1/16/2026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D741487-93EE-475C-BB39-42F6A09A77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082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654" y="0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B8AFE-6173-4E26-8585-0C960BBCD3D5}" type="datetimeFigureOut">
              <a:rPr lang="en-US" smtClean="0"/>
              <a:t>1/16/2026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880" y="4415156"/>
            <a:ext cx="5608640" cy="418369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312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654" y="8830312"/>
            <a:ext cx="3037146" cy="4645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C0E66-4F12-41C3-A749-C76F71A4EA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499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self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78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Insight is a 501c3 non-profit organization based in Fairfax, VA.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22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My goal today is to share 5 important things that can make caregiving more manageable for you.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297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Dementia is not normal aging</a:t>
            </a:r>
          </a:p>
          <a:p>
            <a:r>
              <a:rPr lang="en-US" dirty="0"/>
              <a:t>Behavior is not intentional, it’s a symptom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87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Adjust expectations day by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089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Planning is about being prepared, not giving up hope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09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Moments matter, even if they’re not remembered later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73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Caring for yourself helps you care for your loved 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071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Dementia changes many things, but understanding what’s happening can make caregiving more manageable and meaningful.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055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Insight is a resource for your caregiving toolkit. </a:t>
            </a:r>
          </a:p>
          <a:p>
            <a:r>
              <a:rPr lang="en-US" dirty="0"/>
              <a:t>We offer the only day programs in NOVA specifically designed for individuals living with dementia.</a:t>
            </a:r>
          </a:p>
          <a:p>
            <a:r>
              <a:rPr lang="en-US" dirty="0"/>
              <a:t>We also have a variety of complimentary education and support programs specifically for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C0E66-4F12-41C3-A749-C76F71A4EAB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502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not alone. Insight is here for you.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F63DA-6DF8-4DFE-B712-13EEBD0730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863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53C727-5CCA-EBCF-2E39-C4BF0DBE3715}"/>
              </a:ext>
            </a:extLst>
          </p:cNvPr>
          <p:cNvSpPr/>
          <p:nvPr/>
        </p:nvSpPr>
        <p:spPr>
          <a:xfrm>
            <a:off x="0" y="0"/>
            <a:ext cx="982690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564E35-D4C0-4B29-FBB5-2BFC36002702}"/>
              </a:ext>
            </a:extLst>
          </p:cNvPr>
          <p:cNvSpPr/>
          <p:nvPr/>
        </p:nvSpPr>
        <p:spPr>
          <a:xfrm>
            <a:off x="1508217" y="1122363"/>
            <a:ext cx="9175567" cy="3854751"/>
          </a:xfrm>
          <a:prstGeom prst="roundRect">
            <a:avLst>
              <a:gd name="adj" fmla="val 730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9D0253-B25B-5C02-7884-5D09EACFA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9637" y="1122363"/>
            <a:ext cx="8312727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9B2D24-E407-4E67-BDBA-32C3B24FA1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9637" y="3602038"/>
            <a:ext cx="8312727" cy="9352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72F160A9-F4F0-A5AE-8F3F-2193D58103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491" y="5257150"/>
            <a:ext cx="2583019" cy="96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5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23718-F83A-42E1-8BFF-825551D7D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75" y="376700"/>
            <a:ext cx="8750461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A2255-5043-4B3D-A067-A2F607F1C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675" y="1932971"/>
            <a:ext cx="8750461" cy="45483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2C18DED-ECAD-F968-1DD8-17E5A928BF6A}"/>
              </a:ext>
            </a:extLst>
          </p:cNvPr>
          <p:cNvSpPr/>
          <p:nvPr/>
        </p:nvSpPr>
        <p:spPr>
          <a:xfrm>
            <a:off x="-393539" y="469297"/>
            <a:ext cx="1145893" cy="108171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C37B58-1983-8F33-C920-9695B9C70862}"/>
              </a:ext>
            </a:extLst>
          </p:cNvPr>
          <p:cNvSpPr/>
          <p:nvPr/>
        </p:nvSpPr>
        <p:spPr>
          <a:xfrm>
            <a:off x="10000526" y="0"/>
            <a:ext cx="21914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6F7991-C8E5-7A35-D024-0AFFBED0F8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3819" y="6053262"/>
            <a:ext cx="1616469" cy="60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39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C7609-ED09-14FC-A719-458893016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74" y="376700"/>
            <a:ext cx="74261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67FD0-3B49-31EE-728F-8234F2680A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9774" y="1825624"/>
            <a:ext cx="7426124" cy="4655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80368AC-7286-C044-1AB5-904E135CCFC7}"/>
              </a:ext>
            </a:extLst>
          </p:cNvPr>
          <p:cNvSpPr/>
          <p:nvPr/>
        </p:nvSpPr>
        <p:spPr>
          <a:xfrm>
            <a:off x="-393539" y="469297"/>
            <a:ext cx="1145893" cy="108171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88C9C7-15C2-2B17-BC65-CCCE0E410C68}"/>
              </a:ext>
            </a:extLst>
          </p:cNvPr>
          <p:cNvSpPr/>
          <p:nvPr/>
        </p:nvSpPr>
        <p:spPr>
          <a:xfrm>
            <a:off x="10000526" y="0"/>
            <a:ext cx="21914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57D2BE-39C2-1045-85E9-F0B4B0E0AC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3819" y="6053262"/>
            <a:ext cx="1616469" cy="606175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519396B-9FD0-8BDB-0320-0A314F0033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64563" y="376238"/>
            <a:ext cx="3206750" cy="5445125"/>
          </a:xfrm>
          <a:prstGeom prst="roundRect">
            <a:avLst>
              <a:gd name="adj" fmla="val 6921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32802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FC5740A-D4C9-A47C-F2CB-15258B191902}"/>
              </a:ext>
            </a:extLst>
          </p:cNvPr>
          <p:cNvSpPr/>
          <p:nvPr/>
        </p:nvSpPr>
        <p:spPr>
          <a:xfrm>
            <a:off x="10000526" y="0"/>
            <a:ext cx="21914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D1AC9D7-F03B-AA58-77A4-4308275597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3819" y="6053262"/>
            <a:ext cx="1616469" cy="606175"/>
          </a:xfrm>
          <a:prstGeom prst="rect">
            <a:avLst/>
          </a:prstGeom>
        </p:spPr>
      </p:pic>
      <p:sp>
        <p:nvSpPr>
          <p:cNvPr id="23" name="Rectangle: Top Corners Rounded 22">
            <a:extLst>
              <a:ext uri="{FF2B5EF4-FFF2-40B4-BE49-F238E27FC236}">
                <a16:creationId xmlns:a16="http://schemas.microsoft.com/office/drawing/2014/main" id="{771BCE6E-5C27-4F37-83FE-0EEA5C502E7C}"/>
              </a:ext>
            </a:extLst>
          </p:cNvPr>
          <p:cNvSpPr/>
          <p:nvPr/>
        </p:nvSpPr>
        <p:spPr>
          <a:xfrm rot="10800000">
            <a:off x="4311424" y="2326508"/>
            <a:ext cx="3658226" cy="3541855"/>
          </a:xfrm>
          <a:prstGeom prst="round2SameRect">
            <a:avLst>
              <a:gd name="adj1" fmla="val 8668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: Top Corners Rounded 23">
            <a:extLst>
              <a:ext uri="{FF2B5EF4-FFF2-40B4-BE49-F238E27FC236}">
                <a16:creationId xmlns:a16="http://schemas.microsoft.com/office/drawing/2014/main" id="{77B41F3E-78B0-6C2B-32B7-CECF86E24AC7}"/>
              </a:ext>
            </a:extLst>
          </p:cNvPr>
          <p:cNvSpPr/>
          <p:nvPr/>
        </p:nvSpPr>
        <p:spPr>
          <a:xfrm rot="10800000">
            <a:off x="8141531" y="2326509"/>
            <a:ext cx="3658226" cy="3541855"/>
          </a:xfrm>
          <a:prstGeom prst="round2SameRect">
            <a:avLst>
              <a:gd name="adj1" fmla="val 8668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5FA7C599-1FBE-E066-AD93-7BEEB49E927E}"/>
              </a:ext>
            </a:extLst>
          </p:cNvPr>
          <p:cNvSpPr/>
          <p:nvPr/>
        </p:nvSpPr>
        <p:spPr>
          <a:xfrm rot="10800000">
            <a:off x="500942" y="2326509"/>
            <a:ext cx="3658226" cy="3541855"/>
          </a:xfrm>
          <a:prstGeom prst="round2SameRect">
            <a:avLst>
              <a:gd name="adj1" fmla="val 8668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A2A10311-F4CB-BE7D-476F-732B8C9CBF7C}"/>
              </a:ext>
            </a:extLst>
          </p:cNvPr>
          <p:cNvSpPr/>
          <p:nvPr/>
        </p:nvSpPr>
        <p:spPr>
          <a:xfrm>
            <a:off x="500944" y="1690688"/>
            <a:ext cx="3661875" cy="823912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1E117C-E235-08DD-31B9-C7AF7F7BE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52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0C03D-9159-50C5-218C-27EDB4779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456" y="1681163"/>
            <a:ext cx="3243044" cy="82391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4D1341-E096-EC32-DF99-55965A915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4122" y="2627453"/>
            <a:ext cx="3658226" cy="324091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: Top Corners Rounded 15">
            <a:extLst>
              <a:ext uri="{FF2B5EF4-FFF2-40B4-BE49-F238E27FC236}">
                <a16:creationId xmlns:a16="http://schemas.microsoft.com/office/drawing/2014/main" id="{0148105A-85BC-EFB3-7063-1C5D08CF626B}"/>
              </a:ext>
            </a:extLst>
          </p:cNvPr>
          <p:cNvSpPr/>
          <p:nvPr/>
        </p:nvSpPr>
        <p:spPr>
          <a:xfrm>
            <a:off x="4309695" y="1690688"/>
            <a:ext cx="3661875" cy="823912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8DE17A8-AA0D-B8B4-06A8-5C648A99CA8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422207" y="1681163"/>
            <a:ext cx="3243044" cy="82391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CE5D423B-83E8-7128-164D-8954615AEA01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312873" y="2627453"/>
            <a:ext cx="3658226" cy="324091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Rectangle: Top Corners Rounded 18">
            <a:extLst>
              <a:ext uri="{FF2B5EF4-FFF2-40B4-BE49-F238E27FC236}">
                <a16:creationId xmlns:a16="http://schemas.microsoft.com/office/drawing/2014/main" id="{5584BA80-6C8E-F852-2853-8DC80507474C}"/>
              </a:ext>
            </a:extLst>
          </p:cNvPr>
          <p:cNvSpPr/>
          <p:nvPr/>
        </p:nvSpPr>
        <p:spPr>
          <a:xfrm>
            <a:off x="8144778" y="1700213"/>
            <a:ext cx="3661875" cy="823912"/>
          </a:xfrm>
          <a:prstGeom prst="round2Same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6CBFC91-BD03-87FA-02D6-1FE3C7FABA7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257290" y="1690688"/>
            <a:ext cx="3536296" cy="82391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6F2FB8B-150B-2D95-740B-50AF19E6EB5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47956" y="2636978"/>
            <a:ext cx="3658226" cy="323138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89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FC5740A-D4C9-A47C-F2CB-15258B191902}"/>
              </a:ext>
            </a:extLst>
          </p:cNvPr>
          <p:cNvSpPr/>
          <p:nvPr/>
        </p:nvSpPr>
        <p:spPr>
          <a:xfrm>
            <a:off x="10000526" y="0"/>
            <a:ext cx="21914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D1AC9D7-F03B-AA58-77A4-4308275597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3819" y="6053262"/>
            <a:ext cx="1616469" cy="606175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2A10311-F4CB-BE7D-476F-732B8C9CBF7C}"/>
              </a:ext>
            </a:extLst>
          </p:cNvPr>
          <p:cNvSpPr/>
          <p:nvPr/>
        </p:nvSpPr>
        <p:spPr>
          <a:xfrm>
            <a:off x="832172" y="1775659"/>
            <a:ext cx="8484243" cy="8239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1E117C-E235-08DD-31B9-C7AF7F7BE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52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0C03D-9159-50C5-218C-27EDB4779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0980" y="1911239"/>
            <a:ext cx="7599837" cy="506452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D77BF79-DE4B-5063-3A88-C5B62B90D836}"/>
              </a:ext>
            </a:extLst>
          </p:cNvPr>
          <p:cNvSpPr/>
          <p:nvPr/>
        </p:nvSpPr>
        <p:spPr>
          <a:xfrm>
            <a:off x="488760" y="1775659"/>
            <a:ext cx="828150" cy="828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73C07C8-1AFB-537D-1807-C24915507CA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2971" y="1920189"/>
            <a:ext cx="514047" cy="664729"/>
          </a:xfrm>
        </p:spPr>
        <p:txBody>
          <a:bodyPr anchor="b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DDC3154-D942-ED1A-1E18-EAE75C02F900}"/>
              </a:ext>
            </a:extLst>
          </p:cNvPr>
          <p:cNvSpPr/>
          <p:nvPr/>
        </p:nvSpPr>
        <p:spPr>
          <a:xfrm>
            <a:off x="832172" y="2734576"/>
            <a:ext cx="8484243" cy="8239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F83A4487-F278-9D90-E1BC-E8AE035A3B4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400980" y="2870156"/>
            <a:ext cx="7599837" cy="506452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4218388-267E-0C66-F5E3-69958959EEFE}"/>
              </a:ext>
            </a:extLst>
          </p:cNvPr>
          <p:cNvSpPr/>
          <p:nvPr/>
        </p:nvSpPr>
        <p:spPr>
          <a:xfrm>
            <a:off x="488760" y="2734576"/>
            <a:ext cx="828150" cy="828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B4C87DE-91CA-A123-0FB6-B2F3CDEDC23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42971" y="2879106"/>
            <a:ext cx="514047" cy="664729"/>
          </a:xfrm>
        </p:spPr>
        <p:txBody>
          <a:bodyPr anchor="b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CAE728A-C3F4-14D2-0AF1-58524B4B401F}"/>
              </a:ext>
            </a:extLst>
          </p:cNvPr>
          <p:cNvSpPr/>
          <p:nvPr/>
        </p:nvSpPr>
        <p:spPr>
          <a:xfrm>
            <a:off x="832172" y="3697731"/>
            <a:ext cx="8484243" cy="8239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6C8DE2B0-8C5A-E8BE-5325-B04A465B3FB7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400980" y="3833311"/>
            <a:ext cx="7599837" cy="506452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72F938D-D340-5304-D097-43CDCC880382}"/>
              </a:ext>
            </a:extLst>
          </p:cNvPr>
          <p:cNvSpPr/>
          <p:nvPr/>
        </p:nvSpPr>
        <p:spPr>
          <a:xfrm>
            <a:off x="488760" y="3697731"/>
            <a:ext cx="828150" cy="828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3F39CD3-A1E0-E5D8-F731-9EC3AABE76D0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42971" y="3842261"/>
            <a:ext cx="514047" cy="664729"/>
          </a:xfrm>
        </p:spPr>
        <p:txBody>
          <a:bodyPr anchor="b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8EC520C-391C-31C2-B7D3-D061CF083CA7}"/>
              </a:ext>
            </a:extLst>
          </p:cNvPr>
          <p:cNvSpPr/>
          <p:nvPr/>
        </p:nvSpPr>
        <p:spPr>
          <a:xfrm>
            <a:off x="832172" y="4656648"/>
            <a:ext cx="8484243" cy="8239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3CD07E7-FCD4-3114-19C2-B49B8AFB006A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1400980" y="4792228"/>
            <a:ext cx="7599837" cy="506452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F95F3F8-151E-AD8B-6611-C1105D06C615}"/>
              </a:ext>
            </a:extLst>
          </p:cNvPr>
          <p:cNvSpPr/>
          <p:nvPr/>
        </p:nvSpPr>
        <p:spPr>
          <a:xfrm>
            <a:off x="488760" y="4656648"/>
            <a:ext cx="828150" cy="828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73CD4ED2-78FB-3CB5-E42B-974944B9E54F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42971" y="4801178"/>
            <a:ext cx="514047" cy="664729"/>
          </a:xfrm>
        </p:spPr>
        <p:txBody>
          <a:bodyPr anchor="b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1465D5D-0A51-369B-1C05-7B4357CCCF19}"/>
              </a:ext>
            </a:extLst>
          </p:cNvPr>
          <p:cNvSpPr/>
          <p:nvPr/>
        </p:nvSpPr>
        <p:spPr>
          <a:xfrm>
            <a:off x="832172" y="5619803"/>
            <a:ext cx="8484243" cy="8239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A333C4D7-3B0E-BCBE-6B20-C88D8C91447E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400980" y="5755383"/>
            <a:ext cx="7599837" cy="506452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20C8511-4CCB-2D5D-86F7-FDD5BCA59254}"/>
              </a:ext>
            </a:extLst>
          </p:cNvPr>
          <p:cNvSpPr/>
          <p:nvPr/>
        </p:nvSpPr>
        <p:spPr>
          <a:xfrm>
            <a:off x="488760" y="5619803"/>
            <a:ext cx="828150" cy="828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B3241226-450E-34EA-C870-81D5544044D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42971" y="5764333"/>
            <a:ext cx="514047" cy="664729"/>
          </a:xfrm>
        </p:spPr>
        <p:txBody>
          <a:bodyPr anchor="b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1548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81BEEA-FC29-498A-B7EC-6A4C1DD99313}"/>
              </a:ext>
            </a:extLst>
          </p:cNvPr>
          <p:cNvSpPr/>
          <p:nvPr/>
        </p:nvSpPr>
        <p:spPr>
          <a:xfrm>
            <a:off x="-416689" y="474563"/>
            <a:ext cx="10093124" cy="107644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45AB5-5C2B-9AB0-9BFF-78B1232C4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94" y="350004"/>
            <a:ext cx="8762035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7CD93A5-67C3-3F8F-1F89-8D182E9D90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114" y="1800126"/>
            <a:ext cx="9271321" cy="47078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5AABA4-4846-150E-A5E2-E6688912D4FC}"/>
              </a:ext>
            </a:extLst>
          </p:cNvPr>
          <p:cNvSpPr/>
          <p:nvPr/>
        </p:nvSpPr>
        <p:spPr>
          <a:xfrm>
            <a:off x="10000526" y="0"/>
            <a:ext cx="21914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F5D5FA-4A2C-75BF-0EF6-9ECF55DB18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3819" y="6053262"/>
            <a:ext cx="1616469" cy="60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8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81BEEA-FC29-498A-B7EC-6A4C1DD99313}"/>
              </a:ext>
            </a:extLst>
          </p:cNvPr>
          <p:cNvSpPr/>
          <p:nvPr/>
        </p:nvSpPr>
        <p:spPr>
          <a:xfrm>
            <a:off x="-416689" y="474563"/>
            <a:ext cx="10093124" cy="107644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45AB5-5C2B-9AB0-9BFF-78B1232C4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94" y="350004"/>
            <a:ext cx="8762035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7CD93A5-67C3-3F8F-1F89-8D182E9D90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114" y="1800126"/>
            <a:ext cx="4896091" cy="47078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BEA7491D-DA49-22D3-7740-4B3D5F2918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20421" y="1800127"/>
            <a:ext cx="4156014" cy="4707870"/>
          </a:xfrm>
          <a:prstGeom prst="roundRect">
            <a:avLst>
              <a:gd name="adj" fmla="val 6921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4682B7-7DB2-419B-6DF1-548296904B94}"/>
              </a:ext>
            </a:extLst>
          </p:cNvPr>
          <p:cNvSpPr/>
          <p:nvPr/>
        </p:nvSpPr>
        <p:spPr>
          <a:xfrm>
            <a:off x="10000526" y="0"/>
            <a:ext cx="21914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684873-DC94-9FEE-4D55-2179434A58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3819" y="6053262"/>
            <a:ext cx="1616469" cy="60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6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AA132C-F7D5-B2A9-EDB6-9C37297E5EF1}"/>
              </a:ext>
            </a:extLst>
          </p:cNvPr>
          <p:cNvSpPr/>
          <p:nvPr/>
        </p:nvSpPr>
        <p:spPr>
          <a:xfrm>
            <a:off x="10000526" y="0"/>
            <a:ext cx="21914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E2A92F-5F56-C72B-5593-AB6928AA1B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3819" y="6053262"/>
            <a:ext cx="1616469" cy="60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24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14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0090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0090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0090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0090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0090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0090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0090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0090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0090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1605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2438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362202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722438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2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3007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163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94155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98438"/>
            <a:ext cx="8229600" cy="487362"/>
          </a:xfrm>
          <a:prstGeom prst="rect">
            <a:avLst/>
          </a:prstGeom>
        </p:spPr>
        <p:txBody>
          <a:bodyPr/>
          <a:lstStyle>
            <a:lvl1pPr algn="r">
              <a:defRPr sz="1350" b="1" i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7960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3000">
              <a:schemeClr val="bg2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CC815C-8E1A-96B5-6E4A-90B5C5EA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76" y="376700"/>
            <a:ext cx="87504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A48BF-30B7-07C6-931B-F38FE50D8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9675" y="1932971"/>
            <a:ext cx="8750461" cy="424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3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672" r:id="rId10"/>
    <p:sldLayoutId id="2147483673" r:id="rId11"/>
    <p:sldLayoutId id="2147483674" r:id="rId12"/>
    <p:sldLayoutId id="2147483676" r:id="rId13"/>
    <p:sldLayoutId id="2147483677" r:id="rId14"/>
    <p:sldLayoutId id="2147483681" r:id="rId15"/>
    <p:sldLayoutId id="2147483682" r:id="rId16"/>
    <p:sldLayoutId id="2147483683" r:id="rId17"/>
    <p:sldLayoutId id="2147483684" r:id="rId18"/>
    <p:sldLayoutId id="2147483652" r:id="rId19"/>
    <p:sldLayoutId id="2147483653" r:id="rId20"/>
    <p:sldLayoutId id="2147483654" r:id="rId21"/>
    <p:sldLayoutId id="2147483658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6831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914400" y="1828800"/>
            <a:ext cx="10363200" cy="2513427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8000" b="1" dirty="0">
                <a:latin typeface="Source Sans Pro"/>
                <a:ea typeface="Source Sans Pro"/>
              </a:rPr>
              <a:t>5 Things to Know About Dementia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20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11E2-B56A-F7DE-BC2E-B45338397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 Memory Care Center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DCA9F-297B-F342-276A-C4C7DF8CB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Mission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37178-AC2E-78A7-3110-2AD61BCC9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456" y="2627453"/>
            <a:ext cx="3425144" cy="32409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Our mission is to provide specialized care, support, and education for individuals in all stages of memory or cognitive impairment, their care partners, and the community.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744EA-C225-E824-AF6E-EBE72D8C8EB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Vision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C32CD-4B69-A013-9675-6071856AC1F8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422207" y="2627453"/>
            <a:ext cx="3425144" cy="32409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Our vision is a community where those living with memory or cognitive impairment, and their care partners can achieve the highest quality of life.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384FB1-15C1-BB42-085A-B6117DFA0ED5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Values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BBEC42-DA93-0586-24EB-4BF35525CD4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69886" y="2636978"/>
            <a:ext cx="3425144" cy="3231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value person centered </a:t>
            </a:r>
            <a:r>
              <a:rPr lang="en-US" b="1" dirty="0"/>
              <a:t>care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We value building </a:t>
            </a:r>
            <a:r>
              <a:rPr lang="en-US" b="1" dirty="0"/>
              <a:t>connection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We value </a:t>
            </a:r>
            <a:r>
              <a:rPr lang="en-US" b="1" dirty="0"/>
              <a:t>creativity</a:t>
            </a:r>
            <a:r>
              <a:rPr lang="en-US" dirty="0"/>
              <a:t> in all we do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800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537E8-4478-D8D4-342C-851FDD529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0A6FF-EEFC-405E-019D-E01F51F8E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Dementia affects the whole family</a:t>
            </a:r>
          </a:p>
          <a:p>
            <a:r>
              <a:rPr lang="en-US" dirty="0"/>
              <a:t>Caregiving can feel overwhelming and confusing</a:t>
            </a:r>
          </a:p>
          <a:p>
            <a:r>
              <a:rPr lang="en-US" dirty="0"/>
              <a:t>Knowing what’s normal can reduce stress and guilt</a:t>
            </a:r>
          </a:p>
        </p:txBody>
      </p:sp>
    </p:spTree>
    <p:extLst>
      <p:ext uri="{BB962C8B-B14F-4D97-AF65-F5344CB8AC3E}">
        <p14:creationId xmlns:p14="http://schemas.microsoft.com/office/powerpoint/2010/main" val="3069499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BF044-AD89-16AE-0ED2-22633F083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#1 - Dementia is More Than Memory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EC356-DA84-9867-0619-25F514660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loss is common but not the only change</a:t>
            </a:r>
          </a:p>
          <a:p>
            <a:r>
              <a:rPr lang="en-US" dirty="0"/>
              <a:t>Dementia can also affect:</a:t>
            </a:r>
          </a:p>
          <a:p>
            <a:pPr lvl="1"/>
            <a:r>
              <a:rPr lang="en-US" dirty="0"/>
              <a:t>Communication</a:t>
            </a:r>
          </a:p>
          <a:p>
            <a:pPr lvl="1"/>
            <a:r>
              <a:rPr lang="en-US" dirty="0"/>
              <a:t>Judgment and decision-making</a:t>
            </a:r>
          </a:p>
          <a:p>
            <a:pPr lvl="1"/>
            <a:r>
              <a:rPr lang="en-US" dirty="0"/>
              <a:t>Emotions and behavior</a:t>
            </a:r>
          </a:p>
          <a:p>
            <a:pPr lvl="1"/>
            <a:r>
              <a:rPr lang="en-US" dirty="0"/>
              <a:t>Daily activities</a:t>
            </a:r>
          </a:p>
          <a:p>
            <a:r>
              <a:rPr lang="en-US" dirty="0"/>
              <a:t>These changes are caused by a disease </a:t>
            </a:r>
          </a:p>
        </p:txBody>
      </p:sp>
    </p:spTree>
    <p:extLst>
      <p:ext uri="{BB962C8B-B14F-4D97-AF65-F5344CB8AC3E}">
        <p14:creationId xmlns:p14="http://schemas.microsoft.com/office/powerpoint/2010/main" val="3236310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7CC8-2908-8C7A-FEBA-99C76E81A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#2 – Abilities Can Change Day to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E63F4-ADCA-26F2-24CE-AB4504CE7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Dementia is progressive, but not consistent</a:t>
            </a:r>
          </a:p>
          <a:p>
            <a:r>
              <a:rPr lang="en-US" dirty="0"/>
              <a:t>A person may:</a:t>
            </a:r>
          </a:p>
          <a:p>
            <a:pPr lvl="1"/>
            <a:r>
              <a:rPr lang="en-US" dirty="0"/>
              <a:t>Do something easily one day</a:t>
            </a:r>
          </a:p>
          <a:p>
            <a:pPr lvl="1"/>
            <a:r>
              <a:rPr lang="en-US" dirty="0"/>
              <a:t>Struggle with it the next</a:t>
            </a:r>
          </a:p>
          <a:p>
            <a:r>
              <a:rPr lang="en-US" dirty="0"/>
              <a:t>Stress, fatigue, illness, and environment all matter</a:t>
            </a:r>
          </a:p>
        </p:txBody>
      </p:sp>
    </p:spTree>
    <p:extLst>
      <p:ext uri="{BB962C8B-B14F-4D97-AF65-F5344CB8AC3E}">
        <p14:creationId xmlns:p14="http://schemas.microsoft.com/office/powerpoint/2010/main" val="3357985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CF5B7-89F1-93E6-59BD-682776EE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#3 – Planning Helps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21FF0-8106-99A1-FCB0-3F4D9DF1A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Planning reduces crisis and uncertainty</a:t>
            </a:r>
          </a:p>
          <a:p>
            <a:r>
              <a:rPr lang="en-US" dirty="0"/>
              <a:t>Planning may include:</a:t>
            </a:r>
          </a:p>
          <a:p>
            <a:pPr lvl="1"/>
            <a:r>
              <a:rPr lang="en-US" dirty="0"/>
              <a:t>Legal and financial decisions</a:t>
            </a:r>
          </a:p>
          <a:p>
            <a:pPr lvl="1"/>
            <a:r>
              <a:rPr lang="en-US" dirty="0"/>
              <a:t>Care preferences</a:t>
            </a:r>
          </a:p>
          <a:p>
            <a:pPr lvl="1"/>
            <a:r>
              <a:rPr lang="en-US" dirty="0"/>
              <a:t>Safety and support needs</a:t>
            </a:r>
          </a:p>
          <a:p>
            <a:r>
              <a:rPr lang="en-US" dirty="0"/>
              <a:t>Plans can change as needs change</a:t>
            </a:r>
          </a:p>
        </p:txBody>
      </p:sp>
    </p:spTree>
    <p:extLst>
      <p:ext uri="{BB962C8B-B14F-4D97-AF65-F5344CB8AC3E}">
        <p14:creationId xmlns:p14="http://schemas.microsoft.com/office/powerpoint/2010/main" val="630285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5AC70-BBD5-878D-5447-EBE6DA5D8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#4 - Life Can Still Be Meaningful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29B26-E66C-77A8-11F2-1543D4588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Dementia does not erase the person</a:t>
            </a:r>
          </a:p>
          <a:p>
            <a:r>
              <a:rPr lang="en-US" dirty="0"/>
              <a:t>Meaning can still come from:</a:t>
            </a:r>
          </a:p>
          <a:p>
            <a:pPr lvl="1"/>
            <a:r>
              <a:rPr lang="en-US" dirty="0"/>
              <a:t>Familiar activities</a:t>
            </a:r>
          </a:p>
          <a:p>
            <a:pPr lvl="1"/>
            <a:r>
              <a:rPr lang="en-US" dirty="0"/>
              <a:t>Music</a:t>
            </a:r>
          </a:p>
          <a:p>
            <a:pPr lvl="1"/>
            <a:r>
              <a:rPr lang="en-US" dirty="0"/>
              <a:t>Touch</a:t>
            </a:r>
          </a:p>
          <a:p>
            <a:pPr lvl="1"/>
            <a:r>
              <a:rPr lang="en-US" dirty="0"/>
              <a:t>Presence</a:t>
            </a:r>
          </a:p>
          <a:p>
            <a:pPr lvl="1"/>
            <a:r>
              <a:rPr lang="en-US" dirty="0"/>
              <a:t>Shared moments</a:t>
            </a:r>
          </a:p>
          <a:p>
            <a:r>
              <a:rPr lang="en-US" dirty="0"/>
              <a:t>Joy and connection can still happen</a:t>
            </a:r>
          </a:p>
        </p:txBody>
      </p:sp>
    </p:spTree>
    <p:extLst>
      <p:ext uri="{BB962C8B-B14F-4D97-AF65-F5344CB8AC3E}">
        <p14:creationId xmlns:p14="http://schemas.microsoft.com/office/powerpoint/2010/main" val="2837958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86EB-D0A6-9890-D9B7-5B38A80D9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#5 – Care Partners Need Support Too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6A0FE-14B6-35D3-8F94-FE52EE4AD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Dementia caregiving is emotionally and physically demanding</a:t>
            </a:r>
          </a:p>
          <a:p>
            <a:r>
              <a:rPr lang="en-US" dirty="0"/>
              <a:t>Care partners need:</a:t>
            </a:r>
          </a:p>
          <a:p>
            <a:pPr lvl="1"/>
            <a:r>
              <a:rPr lang="en-US" dirty="0"/>
              <a:t>Education</a:t>
            </a:r>
          </a:p>
          <a:p>
            <a:pPr lvl="1"/>
            <a:r>
              <a:rPr lang="en-US" dirty="0"/>
              <a:t>Emotional support</a:t>
            </a:r>
          </a:p>
          <a:p>
            <a:pPr lvl="1"/>
            <a:r>
              <a:rPr lang="en-US" dirty="0"/>
              <a:t>Breaks and help from others</a:t>
            </a:r>
          </a:p>
          <a:p>
            <a:r>
              <a:rPr lang="en-US" dirty="0"/>
              <a:t>Asking for help is not a failure</a:t>
            </a:r>
          </a:p>
        </p:txBody>
      </p:sp>
    </p:spTree>
    <p:extLst>
      <p:ext uri="{BB962C8B-B14F-4D97-AF65-F5344CB8AC3E}">
        <p14:creationId xmlns:p14="http://schemas.microsoft.com/office/powerpoint/2010/main" val="2243092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40DA-41D1-2A44-9FB9-A846AD3F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60CFD-E226-2A23-748A-15CD426D9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Dementia is more than memory loss</a:t>
            </a:r>
          </a:p>
          <a:p>
            <a:r>
              <a:rPr lang="en-US" dirty="0"/>
              <a:t>Abilities can change day to day</a:t>
            </a:r>
          </a:p>
          <a:p>
            <a:r>
              <a:rPr lang="en-US" dirty="0"/>
              <a:t>Planning helps</a:t>
            </a:r>
          </a:p>
          <a:p>
            <a:r>
              <a:rPr lang="en-US" dirty="0"/>
              <a:t>Life can still be meaningful</a:t>
            </a:r>
          </a:p>
          <a:p>
            <a:r>
              <a:rPr lang="en-US" dirty="0"/>
              <a:t>Care partners need support too</a:t>
            </a:r>
          </a:p>
        </p:txBody>
      </p:sp>
    </p:spTree>
    <p:extLst>
      <p:ext uri="{BB962C8B-B14F-4D97-AF65-F5344CB8AC3E}">
        <p14:creationId xmlns:p14="http://schemas.microsoft.com/office/powerpoint/2010/main" val="645924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29A27-4834-B54D-5983-1D0EE485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Insight’s Programs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86071-8B11-AD14-FBDF-36D342247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A0471-7A2D-327D-A373-3AF75734D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456" y="2702688"/>
            <a:ext cx="3548892" cy="3240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chemeClr val="accent4"/>
                </a:solidFill>
              </a:rPr>
              <a:t>Reconnections</a:t>
            </a:r>
          </a:p>
          <a:p>
            <a:pPr marL="0" indent="0">
              <a:buNone/>
            </a:pPr>
            <a:r>
              <a:rPr lang="en-US" sz="2000" i="1" dirty="0"/>
              <a:t>Early Stage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2600" dirty="0">
                <a:solidFill>
                  <a:schemeClr val="accent4"/>
                </a:solidFill>
              </a:rPr>
              <a:t>Adult Day Health Center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000" dirty="0"/>
              <a:t>Blue Group, </a:t>
            </a:r>
            <a:r>
              <a:rPr lang="en-US" sz="2000" i="1" dirty="0"/>
              <a:t>Late-Early Stage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000" dirty="0"/>
              <a:t>Orange Group, </a:t>
            </a:r>
            <a:r>
              <a:rPr lang="en-US" sz="2000" i="1" dirty="0"/>
              <a:t>Moderate Stage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000" dirty="0"/>
              <a:t>Coral, </a:t>
            </a:r>
            <a:r>
              <a:rPr lang="en-US" sz="2000" i="1" dirty="0"/>
              <a:t>Late Stage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56D1A-59CA-8953-1526-346FCEC18E1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Support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F08EB0-CBF8-29F0-B2E0-3E7A7E390CD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434803" y="2702688"/>
            <a:ext cx="3536296" cy="32409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accent1"/>
                </a:solidFill>
              </a:rPr>
              <a:t>Support Programs</a:t>
            </a:r>
          </a:p>
          <a:p>
            <a:pPr marL="0" indent="0">
              <a:buNone/>
            </a:pPr>
            <a:r>
              <a:rPr lang="en-US" dirty="0"/>
              <a:t>Support Groups</a:t>
            </a:r>
          </a:p>
          <a:p>
            <a:pPr marL="0" indent="0">
              <a:buNone/>
            </a:pPr>
            <a:r>
              <a:rPr lang="en-US" dirty="0"/>
              <a:t>Consultations</a:t>
            </a:r>
          </a:p>
          <a:p>
            <a:pPr marL="0" indent="0">
              <a:buNone/>
            </a:pPr>
            <a:r>
              <a:rPr lang="en-US" dirty="0"/>
              <a:t>SHARE Program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dirty="0">
                <a:solidFill>
                  <a:schemeClr val="accent1"/>
                </a:solidFill>
              </a:rPr>
              <a:t>Social Programs</a:t>
            </a:r>
          </a:p>
          <a:p>
            <a:pPr marL="0" indent="0">
              <a:buNone/>
            </a:pPr>
            <a:r>
              <a:rPr lang="en-US" dirty="0"/>
              <a:t>Care Partner Meet-Ups</a:t>
            </a:r>
          </a:p>
          <a:p>
            <a:pPr marL="0" indent="0">
              <a:buNone/>
            </a:pPr>
            <a:r>
              <a:rPr lang="en-US" dirty="0"/>
              <a:t>Memory Cafes</a:t>
            </a:r>
          </a:p>
          <a:p>
            <a:pPr marL="0" indent="0">
              <a:buNone/>
            </a:pPr>
            <a:r>
              <a:rPr lang="en-US" dirty="0"/>
              <a:t>Meet Me: Community Outings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F3A102-EF90-716C-039D-1DB4EFABB722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Educate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69169A-49F8-3E91-3B1E-3DC4678D6A9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69886" y="2712213"/>
            <a:ext cx="3536296" cy="32313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accent2"/>
                </a:solidFill>
              </a:rPr>
              <a:t>Classes</a:t>
            </a:r>
          </a:p>
          <a:p>
            <a:pPr marL="0" indent="0">
              <a:buNone/>
            </a:pPr>
            <a:r>
              <a:rPr lang="en-US" sz="2200" dirty="0"/>
              <a:t>Care Partners</a:t>
            </a:r>
          </a:p>
          <a:p>
            <a:pPr marL="0" indent="0">
              <a:buNone/>
            </a:pPr>
            <a:r>
              <a:rPr lang="en-US" sz="2200" dirty="0"/>
              <a:t>Community Groups</a:t>
            </a:r>
          </a:p>
          <a:p>
            <a:pPr marL="0" indent="0">
              <a:buNone/>
            </a:pPr>
            <a:r>
              <a:rPr lang="en-US" sz="2200" dirty="0"/>
              <a:t>Professionals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</a:rPr>
              <a:t>Resources</a:t>
            </a:r>
          </a:p>
          <a:p>
            <a:pPr marL="0" indent="0">
              <a:buNone/>
            </a:pPr>
            <a:r>
              <a:rPr lang="en-US" sz="2200" dirty="0"/>
              <a:t>Caregiving at a Glance Guide</a:t>
            </a:r>
          </a:p>
          <a:p>
            <a:pPr marL="0" indent="0">
              <a:buNone/>
            </a:pPr>
            <a:r>
              <a:rPr lang="en-US" sz="2200" dirty="0"/>
              <a:t>Online Resource Library</a:t>
            </a:r>
          </a:p>
        </p:txBody>
      </p:sp>
    </p:spTree>
    <p:extLst>
      <p:ext uri="{BB962C8B-B14F-4D97-AF65-F5344CB8AC3E}">
        <p14:creationId xmlns:p14="http://schemas.microsoft.com/office/powerpoint/2010/main" val="3240450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ece of paper with a drawing on it&#10;&#10;Description automatically generated with medium confidence">
            <a:extLst>
              <a:ext uri="{FF2B5EF4-FFF2-40B4-BE49-F238E27FC236}">
                <a16:creationId xmlns:a16="http://schemas.microsoft.com/office/drawing/2014/main" id="{06740121-EF0D-E506-31AA-82390BC169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-3313" y="0"/>
            <a:ext cx="12192000" cy="6858000"/>
          </a:xfrm>
          <a:prstGeom prst="rect">
            <a:avLst/>
          </a:prstGeom>
          <a:noFill/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C7D83150-B80E-702C-7D97-C22F2C46C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201" y="3048000"/>
            <a:ext cx="5252852" cy="2457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latin typeface="Montserrat SemiBold" panose="00000700000000000000" pitchFamily="2" charset="0"/>
              </a:rPr>
              <a:t>InsightMCC.org</a:t>
            </a:r>
          </a:p>
          <a:p>
            <a:pPr marL="0" indent="0" algn="ctr">
              <a:buNone/>
            </a:pPr>
            <a:r>
              <a:rPr lang="en-US" sz="4400" b="1" dirty="0">
                <a:latin typeface="Montserrat SemiBold" panose="00000700000000000000" pitchFamily="2" charset="0"/>
              </a:rPr>
              <a:t>703-204-4664</a:t>
            </a: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49E0A35-7687-24B5-F125-3D93F586E2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48" y="324367"/>
            <a:ext cx="5109758" cy="191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77770"/>
      </p:ext>
    </p:extLst>
  </p:cSld>
  <p:clrMapOvr>
    <a:masterClrMapping/>
  </p:clrMapOvr>
</p:sld>
</file>

<file path=ppt/theme/theme1.xml><?xml version="1.0" encoding="utf-8"?>
<a:theme xmlns:a="http://schemas.openxmlformats.org/drawingml/2006/main" name="Insight">
  <a:themeElements>
    <a:clrScheme name="Insight 2025">
      <a:dk1>
        <a:srgbClr val="3B474F"/>
      </a:dk1>
      <a:lt1>
        <a:sysClr val="window" lastClr="FFFFFF"/>
      </a:lt1>
      <a:dk2>
        <a:srgbClr val="928177"/>
      </a:dk2>
      <a:lt2>
        <a:srgbClr val="EFEDEA"/>
      </a:lt2>
      <a:accent1>
        <a:srgbClr val="588AC4"/>
      </a:accent1>
      <a:accent2>
        <a:srgbClr val="EBA630"/>
      </a:accent2>
      <a:accent3>
        <a:srgbClr val="A2958A"/>
      </a:accent3>
      <a:accent4>
        <a:srgbClr val="ED6452"/>
      </a:accent4>
      <a:accent5>
        <a:srgbClr val="C9DCEC"/>
      </a:accent5>
      <a:accent6>
        <a:srgbClr val="E1EBF4"/>
      </a:accent6>
      <a:hlink>
        <a:srgbClr val="4274B4"/>
      </a:hlink>
      <a:folHlink>
        <a:srgbClr val="4274B4"/>
      </a:folHlink>
    </a:clrScheme>
    <a:fontScheme name="Insight 2025">
      <a:majorFont>
        <a:latin typeface="Montserrat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nsight" id="{63A4FD27-F519-1F43-922B-0BE34ABAA1E6}" vid="{1B1DBF35-9F12-C540-9065-7F34CB14E235}"/>
    </a:ext>
  </a:extLst>
</a:theme>
</file>

<file path=ppt/theme/theme2.xml><?xml version="1.0" encoding="utf-8"?>
<a:theme xmlns:a="http://schemas.openxmlformats.org/drawingml/2006/main" name="IMCC Powerpoint Template 16-9">
  <a:themeElements>
    <a:clrScheme name="IMCC">
      <a:dk1>
        <a:srgbClr val="3B474F"/>
      </a:dk1>
      <a:lt1>
        <a:sysClr val="window" lastClr="FFFFFF"/>
      </a:lt1>
      <a:dk2>
        <a:srgbClr val="6792CA"/>
      </a:dk2>
      <a:lt2>
        <a:srgbClr val="E3E1DA"/>
      </a:lt2>
      <a:accent1>
        <a:srgbClr val="6792CA"/>
      </a:accent1>
      <a:accent2>
        <a:srgbClr val="999788"/>
      </a:accent2>
      <a:accent3>
        <a:srgbClr val="EFA630"/>
      </a:accent3>
      <a:accent4>
        <a:srgbClr val="F36D53"/>
      </a:accent4>
      <a:accent5>
        <a:srgbClr val="2F69A6"/>
      </a:accent5>
      <a:accent6>
        <a:srgbClr val="E09426"/>
      </a:accent6>
      <a:hlink>
        <a:srgbClr val="2F69A6"/>
      </a:hlink>
      <a:folHlink>
        <a:srgbClr val="2F69A6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CC Powerpoint Template 16-9" id="{9268E95A-0579-46A4-9E31-59F1D18630AD}" vid="{72BB6603-9229-43BB-99A4-0255DE9D6D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0db0be-6035-4df5-8f71-7cbfc957f17e" xsi:nil="true"/>
    <lcf76f155ced4ddcb4097134ff3c332f xmlns="2881c875-7796-4a0e-830b-e0e39105ef1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801C4C0A40345B247944ECC88DC2E" ma:contentTypeVersion="15" ma:contentTypeDescription="Create a new document." ma:contentTypeScope="" ma:versionID="34ca9e6f2334b2913dc8aeedfebea743">
  <xsd:schema xmlns:xsd="http://www.w3.org/2001/XMLSchema" xmlns:xs="http://www.w3.org/2001/XMLSchema" xmlns:p="http://schemas.microsoft.com/office/2006/metadata/properties" xmlns:ns2="2881c875-7796-4a0e-830b-e0e39105ef1a" xmlns:ns3="120db0be-6035-4df5-8f71-7cbfc957f17e" targetNamespace="http://schemas.microsoft.com/office/2006/metadata/properties" ma:root="true" ma:fieldsID="26e21dfebeff4141ad3523c45b4324dc" ns2:_="" ns3:_="">
    <xsd:import namespace="2881c875-7796-4a0e-830b-e0e39105ef1a"/>
    <xsd:import namespace="120db0be-6035-4df5-8f71-7cbfc957f1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c875-7796-4a0e-830b-e0e39105ef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60e4416-8110-472e-937f-072f98c4b7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0db0be-6035-4df5-8f71-7cbfc957f17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9a1c54-0014-4041-a12e-dea1570ae10c}" ma:internalName="TaxCatchAll" ma:showField="CatchAllData" ma:web="120db0be-6035-4df5-8f71-7cbfc957f1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5E8195-A18B-4A33-B754-A1F8A7FA8D52}">
  <ds:schemaRefs>
    <ds:schemaRef ds:uri="http://www.w3.org/XML/1998/namespace"/>
    <ds:schemaRef ds:uri="http://purl.org/dc/elements/1.1/"/>
    <ds:schemaRef ds:uri="2881c875-7796-4a0e-830b-e0e39105ef1a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120db0be-6035-4df5-8f71-7cbfc957f17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6B8B358-72B7-4D65-B9C3-7374D1D1B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DE70C7-8EDA-4772-AD8C-F8ADD1C4B7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1c875-7796-4a0e-830b-e0e39105ef1a"/>
    <ds:schemaRef ds:uri="120db0be-6035-4df5-8f71-7cbfc957f1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Insight</Template>
  <TotalTime>14732</TotalTime>
  <Words>532</Words>
  <Application>Microsoft Office PowerPoint</Application>
  <PresentationFormat>Widescreen</PresentationFormat>
  <Paragraphs>112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Montserrat SemiBold</vt:lpstr>
      <vt:lpstr>Myriad Pro</vt:lpstr>
      <vt:lpstr>Source Sans Pro</vt:lpstr>
      <vt:lpstr>Insight</vt:lpstr>
      <vt:lpstr>IMCC Powerpoint Template 16-9</vt:lpstr>
      <vt:lpstr>5 Things to Know About Dementia</vt:lpstr>
      <vt:lpstr>Insight Memory Care Center</vt:lpstr>
      <vt:lpstr>Why This Matters</vt:lpstr>
      <vt:lpstr>#1 - Dementia is More Than Memory Loss</vt:lpstr>
      <vt:lpstr>#2 – Abilities Can Change Day to Day</vt:lpstr>
      <vt:lpstr>#3 – Planning Helps</vt:lpstr>
      <vt:lpstr>#4 - Life Can Still Be Meaningful</vt:lpstr>
      <vt:lpstr>#5 – Care Partners Need Support Too</vt:lpstr>
      <vt:lpstr>Key Takeaways</vt:lpstr>
      <vt:lpstr>Insight’s Programs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Alzheimer’s Family Day Center</dc:title>
  <dc:creator>Donor Relations</dc:creator>
  <cp:lastModifiedBy>Lindsey Vajpeyi</cp:lastModifiedBy>
  <cp:revision>254</cp:revision>
  <cp:lastPrinted>2014-11-24T16:03:50Z</cp:lastPrinted>
  <dcterms:created xsi:type="dcterms:W3CDTF">2013-06-19T20:18:54Z</dcterms:created>
  <dcterms:modified xsi:type="dcterms:W3CDTF">2026-01-16T17:35:54Z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0x010100287801C4C0A40345B247944ECC88DC2E</vt:lpwstr>
  </property>
  <property fmtid="{D5CDD505-2E9C-101B-9397-08002B2CF9AE}" pid="3" name="Order">
    <vt:r8>52800</vt:r8>
  </property>
  <property fmtid="{D5CDD505-2E9C-101B-9397-08002B2CF9AE}" pid="4" name="MediaServiceImageTags">
    <vt:lpwstr/>
  </property>
</Properties>
</file>