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19" d="100"/>
          <a:sy n="19" d="100"/>
        </p:scale>
        <p:origin x="186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6188-9017-47D3-951E-9C609F8E8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CCB66-0FDE-48DC-B1CC-AAB271AEA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57AB-9698-4B82-B386-8A48E15CA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1F8FA-422D-419A-8E95-1D7C9D65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0C2C2-997C-4271-963A-C44F87CD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2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6143-13AD-40CC-99DC-BA2868784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635A0-4A02-415B-A038-30D509AC6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B93FB-7FCA-4C23-B0F7-6A1107110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348C7-4C1B-448F-83EA-66FBFE67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DE8E5-60C6-4021-90EE-799FAA63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3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BFB6D-2BF5-431A-87B4-C31574D7E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6ECAC-EC78-4656-AADC-603755A3F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9BCB6-D56F-42A0-B2DB-8D8A1E806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4973-06A6-42D8-832C-682A37AD8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D6BDD-29BF-4481-A770-69C58AE6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3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C6194-BAF7-4914-BE97-4E9025340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F4947-707C-4F89-B81B-651C4A5BA2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3CF84-E58E-4E27-A240-0265B350C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DB4E8-8C42-42D5-81BF-1D8F209FC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15E8E-A60E-4E64-A7A1-D6C1644C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C659A-FBE7-4AC9-AC62-10416BB52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9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FEE62-8BEC-423C-8BDF-40772359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70457-C49F-4D32-A598-B23FD1F5E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4AC7D-9BB4-436D-96FB-A1F45A1F9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C30A68-D7BA-4E7A-8662-085C9577E0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AC21A-663A-42FC-A24C-3619CB442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C2242C-42E2-4B23-94B4-6ACB04833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A59B2B-A19C-43FC-8821-A95492DC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098D3D-1881-45B0-AF31-32B1C872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7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08C51-CB86-4448-94CD-590080DE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56954-0B1E-4164-8468-CAA60C354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76D4FE-968A-4C28-B9A1-5AC323D20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DF75D-100F-460A-B895-42C56F31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97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F4BA45-2F4D-41D0-A261-DEA70829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EBDCC0-542B-4D5B-8383-B015696A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CBA2C-5AED-4EF7-AF50-BDC4EA17F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9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7398-4E7C-4B49-8BE5-8D315DC6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9D9CA-C65F-4159-A89A-4CAA12117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D6CCC-85A8-4C4D-8BAD-07B212ADA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547D1-C3E0-4E51-8B93-85F9602AC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12DBE-3CAD-4999-A466-416094B08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EC46F-2896-42B8-89A1-8F78A19B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46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32394-62F3-42BC-ACB0-550E2283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A2112-F7FC-40FE-AE26-AED9DBEC39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5A6BC-BB0D-4C2F-8113-ED6E1CE69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73576-7828-4B45-957D-F70474D8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D0514-5ACF-461B-8AE9-8DE44677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4DCE-C51D-47BD-B3D7-83A01ABB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0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E39F-109F-42A1-AB88-B08A0A6C0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25FD8-B062-4033-8B2E-8EF0006FC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679D-7957-4210-B242-1A6E58E4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F8D8E-2074-434C-934A-E78CA54A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EA655-5126-49A8-B366-9F3B3318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3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96C37C-B9B6-4153-BD20-5A9C308FF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554353-E313-43B0-895C-8E6B2D325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61FFF-4DB6-4453-ADF3-8F593682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673C2-6371-4447-807E-1977BA54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52FB2-F19D-4619-B94E-384C8654B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5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B0FAA6-7442-49BD-B81A-0512C2A70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77838-ECD3-4770-B7AD-DF1E7D8EA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8CF5C-CFF2-4542-9DFA-53E2550BC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09B7A-9C3D-4C49-BDC0-9949457E0D2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8E158-C2EE-4D25-9CF5-FA2267DE06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F5D91-9D94-4A60-94FC-20039F0E2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1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CF4571-2AF8-4E4C-8290-4CB5B4C4C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1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389EB0-525C-4010-924D-5D3548E1B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DFB2A-0321-4E7C-A702-BB527DD8A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4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3565D9-DBCB-4585-AE3E-239F00601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986D2-D695-4D57-98D0-80FF3CA88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11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ED5A39-5FE2-4BB2-8DF9-D017769AD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33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94B66-6155-4D2B-A205-815727DB8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0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F38FB-DEC7-467E-847B-04FFC97EB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5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DEFD88-0A20-4ECD-A75D-104DD444E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79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BDD48-0C0D-470C-B3BA-57FE58144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7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dprice</dc:creator>
  <cp:lastModifiedBy>Lindsay Hemphill</cp:lastModifiedBy>
  <cp:revision>2</cp:revision>
  <dcterms:created xsi:type="dcterms:W3CDTF">2023-09-21T13:57:30Z</dcterms:created>
  <dcterms:modified xsi:type="dcterms:W3CDTF">2023-11-15T20:11:32Z</dcterms:modified>
</cp:coreProperties>
</file>